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5" autoAdjust="0"/>
    <p:restoredTop sz="94660"/>
  </p:normalViewPr>
  <p:slideViewPr>
    <p:cSldViewPr snapToGrid="0">
      <p:cViewPr>
        <p:scale>
          <a:sx n="100" d="100"/>
          <a:sy n="100" d="100"/>
        </p:scale>
        <p:origin x="72" y="1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F911D7-11A1-5EAD-C7D8-E1F4AE19368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A4224B-DC7A-B4AA-E405-A40DB4209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7DB398-F801-DAEF-503D-701B9E3282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4325AEB-3F67-C609-4163-EED970547F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D818EA-A61A-413E-22AE-49A0060E20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6711467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6647ED-E948-A7DA-632A-0184A74125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3D65345-BF2D-E516-164B-F1658DD1235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CE693A-8BC0-7AF3-21BC-DDF6292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21C9AC-D5AD-E707-1D9D-4137DC8B97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68D436F-5E38-B89A-B055-FF96BDF9C5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5243093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5B997F6-BC80-932F-8705-B85247DCABB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5FFA3B-5BAC-45D3-FFD6-57405B274A2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12503B-F422-93D5-B47A-F1A8C8F357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CC55E4D-132E-2FCE-B59C-0D236E7A7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18DDD5-B242-0A7E-B7A5-AD0BF7E9AC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2491076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1DB599-8030-7B6C-902E-8271070934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3DD843-94D3-4233-6CB6-230155FFA3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DF41E3-AE3B-3F24-4AB3-D6AE07ADF5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0FC55C-DC19-8B2B-8F8A-2D56FB13CC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362F16-EE00-C6FA-674A-8A02341B64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5599473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03630B-5125-48A1-C2F7-C83252D27D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29F9CD-5EB8-B51F-8B20-5A9C391EC0D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A8C446-0B3F-3C5F-ED95-6ECAFB2636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1AF904-160D-85D2-EADE-9BF0AEC904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A607F1-1CD2-767F-922C-D0473E9A2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4963898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0E8CE3-ED49-8B4E-64F6-304F985415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C2A543-59E0-ED79-74E4-D470B5C0181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C87141-03E2-ED75-4C9A-31EABD8BA99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015A4C-CB56-7FA5-0782-0226C45FF9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8452A77-93FE-61D7-3EA7-DD8138F835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EA24100-3249-E3A7-852D-5DAC258EB5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658122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7FF83F-BEC1-673D-2DF3-3C87FAADEE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6182BEA-EE9C-CDD6-8B34-1837851DC3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4FFD98E-EE24-E0B4-0FE1-EE26C9EA4CF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35CDE66-C9AD-BB10-4C62-BFCFC2522FF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5341DBA-20B9-56B9-DD73-C60B268E829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8EFD7D6-B4A1-C8ED-5442-A39F664046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A708FCD-BDBC-FC9A-67B4-8B15002020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87A1C6B-5848-AEA1-3866-05B4668F10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5526282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26B482-ED27-4039-19AF-6D7100E256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9426646-D545-60DF-8037-877D2464DB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871E2BE-3264-2003-A976-D5141BA430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13EA740-F84F-F0C4-6286-639D370E8D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46849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03EB504-D2C6-02D3-C981-FF95CA9C73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84644B4-3BAA-045D-17C2-E52D61AB88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1768668-87E9-52F0-F728-86B122611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75207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EA38B9-CEA3-5EE3-4374-2FC6E572BF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E21A27-5672-9CDE-FF93-184D315498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1945E90-F148-1F78-CB5E-5E5A1A94B0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E64B2C8-4B15-3700-2B3A-A9386EBF40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616F73-2ACC-3890-AEC9-C194076CF8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0D99651-65B7-51CB-7FAB-BF0DF48A55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5162959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AF200B-2B82-355F-96F7-953DBDA7F1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59A2312-C7AF-6E3B-059A-625BD3AA8A5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4EA66D-59BE-F930-A5C1-7B823E1F27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0C2F5D6-2F6D-3FAF-9A6A-59EA49513A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81FAF9D-DBAE-B60E-734B-EA0367A3D3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0A5A299-8B83-3221-365F-C60318F8B9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0024632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37F4D10-664A-1624-41A1-741C95C313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8C1B7D-6D27-AF81-538F-D236A884D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5C5BAD-6A27-BF79-6CAC-B564C821444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EB1FBA-4A0F-4060-801F-DAF002827FB0}" type="datetimeFigureOut">
              <a:rPr lang="en-CA" smtClean="0"/>
              <a:t>2023-04-17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010BC-62F7-87C9-EA31-11D7837139D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F47E29-C1E1-6E53-273F-BF774F35120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DC3526-4DC1-44DC-BFB9-14D260814CB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0917158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EA5FBC8A-2BE6-CD63-A406-254F1759563C}"/>
              </a:ext>
            </a:extLst>
          </p:cNvPr>
          <p:cNvSpPr txBox="1"/>
          <p:nvPr/>
        </p:nvSpPr>
        <p:spPr>
          <a:xfrm>
            <a:off x="1689100" y="1244600"/>
            <a:ext cx="5753100" cy="461665"/>
          </a:xfrm>
          <a:prstGeom prst="rect">
            <a:avLst/>
          </a:prstGeom>
          <a:noFill/>
          <a:ln w="2540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Not working         Parttime            Fulltime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9C44447-F2F4-4A64-A3C6-E575C88DA9F9}"/>
              </a:ext>
            </a:extLst>
          </p:cNvPr>
          <p:cNvSpPr txBox="1"/>
          <p:nvPr/>
        </p:nvSpPr>
        <p:spPr>
          <a:xfrm>
            <a:off x="1689100" y="2336800"/>
            <a:ext cx="1930400" cy="461665"/>
          </a:xfrm>
          <a:prstGeom prst="rect">
            <a:avLst/>
          </a:prstGeom>
          <a:noFill/>
          <a:ln w="1905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Not working   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EC3B222-1008-1ABD-3B2C-2A5B80EA59CD}"/>
              </a:ext>
            </a:extLst>
          </p:cNvPr>
          <p:cNvSpPr txBox="1"/>
          <p:nvPr/>
        </p:nvSpPr>
        <p:spPr>
          <a:xfrm>
            <a:off x="3937000" y="2336799"/>
            <a:ext cx="3505200" cy="461665"/>
          </a:xfrm>
          <a:prstGeom prst="rect">
            <a:avLst/>
          </a:prstGeom>
          <a:noFill/>
          <a:ln w="1905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 Parttime            Fulltime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C6A78FC1-7848-A3D7-66D0-C58F995283C7}"/>
              </a:ext>
            </a:extLst>
          </p:cNvPr>
          <p:cNvSpPr txBox="1"/>
          <p:nvPr/>
        </p:nvSpPr>
        <p:spPr>
          <a:xfrm>
            <a:off x="3924300" y="3428998"/>
            <a:ext cx="1651000" cy="461665"/>
          </a:xfrm>
          <a:prstGeom prst="rect">
            <a:avLst/>
          </a:prstGeom>
          <a:noFill/>
          <a:ln w="1905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 Parttime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756179E-35B3-7EDC-D3BD-DD7FC998761A}"/>
              </a:ext>
            </a:extLst>
          </p:cNvPr>
          <p:cNvSpPr txBox="1"/>
          <p:nvPr/>
        </p:nvSpPr>
        <p:spPr>
          <a:xfrm>
            <a:off x="5867400" y="3428997"/>
            <a:ext cx="1574800" cy="461665"/>
          </a:xfrm>
          <a:prstGeom prst="rect">
            <a:avLst/>
          </a:prstGeom>
          <a:noFill/>
          <a:ln w="1905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  Fulltime</a:t>
            </a:r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51FA0B45-1AF6-CC71-AB4E-BD90253A2911}"/>
              </a:ext>
            </a:extLst>
          </p:cNvPr>
          <p:cNvCxnSpPr>
            <a:cxnSpLocks/>
            <a:stCxn id="5" idx="2"/>
          </p:cNvCxnSpPr>
          <p:nvPr/>
        </p:nvCxnSpPr>
        <p:spPr>
          <a:xfrm flipH="1">
            <a:off x="2654300" y="1706265"/>
            <a:ext cx="1911350" cy="546100"/>
          </a:xfrm>
          <a:prstGeom prst="straightConnector1">
            <a:avLst/>
          </a:prstGeom>
          <a:ln w="34925"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2D27A3B3-4E32-82EE-E966-FDBC1076884B}"/>
              </a:ext>
            </a:extLst>
          </p:cNvPr>
          <p:cNvCxnSpPr>
            <a:cxnSpLocks/>
          </p:cNvCxnSpPr>
          <p:nvPr/>
        </p:nvCxnSpPr>
        <p:spPr>
          <a:xfrm>
            <a:off x="4584700" y="1706265"/>
            <a:ext cx="1104900" cy="546100"/>
          </a:xfrm>
          <a:prstGeom prst="straightConnector1">
            <a:avLst/>
          </a:prstGeom>
          <a:ln w="34925"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6C8432EA-9800-2801-3E09-682A1F9DD1D3}"/>
              </a:ext>
            </a:extLst>
          </p:cNvPr>
          <p:cNvCxnSpPr>
            <a:stCxn id="7" idx="2"/>
            <a:endCxn id="8" idx="0"/>
          </p:cNvCxnSpPr>
          <p:nvPr/>
        </p:nvCxnSpPr>
        <p:spPr>
          <a:xfrm flipH="1">
            <a:off x="4749800" y="2798464"/>
            <a:ext cx="939800" cy="630534"/>
          </a:xfrm>
          <a:prstGeom prst="straightConnector1">
            <a:avLst/>
          </a:prstGeom>
          <a:ln w="34925"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C6240C0E-B1E8-1A4F-23DA-65576C35E977}"/>
              </a:ext>
            </a:extLst>
          </p:cNvPr>
          <p:cNvCxnSpPr>
            <a:stCxn id="7" idx="2"/>
            <a:endCxn id="9" idx="0"/>
          </p:cNvCxnSpPr>
          <p:nvPr/>
        </p:nvCxnSpPr>
        <p:spPr>
          <a:xfrm>
            <a:off x="5689600" y="2798464"/>
            <a:ext cx="965200" cy="630533"/>
          </a:xfrm>
          <a:prstGeom prst="straightConnector1">
            <a:avLst/>
          </a:prstGeom>
          <a:ln w="34925">
            <a:headEnd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480529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A4EA4DD1-16E8-DA90-60CA-02439326296E}"/>
              </a:ext>
            </a:extLst>
          </p:cNvPr>
          <p:cNvSpPr txBox="1"/>
          <p:nvPr/>
        </p:nvSpPr>
        <p:spPr>
          <a:xfrm>
            <a:off x="3429001" y="2527300"/>
            <a:ext cx="5562600" cy="461665"/>
          </a:xfrm>
          <a:prstGeom prst="rect">
            <a:avLst/>
          </a:prstGeom>
          <a:noFill/>
          <a:ln w="2540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Depressed      Manic            Schizophrenic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CB07937-BB6B-AC1B-8664-FF20EE9F8603}"/>
              </a:ext>
            </a:extLst>
          </p:cNvPr>
          <p:cNvSpPr txBox="1"/>
          <p:nvPr/>
        </p:nvSpPr>
        <p:spPr>
          <a:xfrm>
            <a:off x="1562100" y="2527300"/>
            <a:ext cx="1689100" cy="461665"/>
          </a:xfrm>
          <a:prstGeom prst="rect">
            <a:avLst/>
          </a:prstGeom>
          <a:noFill/>
          <a:ln w="2540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Normal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0104058-4735-5647-B614-3FBE014DC1A2}"/>
              </a:ext>
            </a:extLst>
          </p:cNvPr>
          <p:cNvSpPr txBox="1"/>
          <p:nvPr/>
        </p:nvSpPr>
        <p:spPr>
          <a:xfrm>
            <a:off x="3429001" y="3869036"/>
            <a:ext cx="3327400" cy="461665"/>
          </a:xfrm>
          <a:prstGeom prst="rect">
            <a:avLst/>
          </a:prstGeom>
          <a:noFill/>
          <a:ln w="2540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/>
              <a:t>Depressed       Manic</a:t>
            </a:r>
            <a:endParaRPr lang="en-CA" sz="2400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65ED8F8-F609-E47E-2653-70D5E51141ED}"/>
              </a:ext>
            </a:extLst>
          </p:cNvPr>
          <p:cNvSpPr txBox="1"/>
          <p:nvPr/>
        </p:nvSpPr>
        <p:spPr>
          <a:xfrm>
            <a:off x="6959600" y="3869035"/>
            <a:ext cx="2006600" cy="461665"/>
          </a:xfrm>
          <a:prstGeom prst="rect">
            <a:avLst/>
          </a:prstGeom>
          <a:noFill/>
          <a:ln w="2540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 Schizophrenic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12EE46C-3A06-D862-CE1E-F78AD3F57E52}"/>
              </a:ext>
            </a:extLst>
          </p:cNvPr>
          <p:cNvSpPr txBox="1"/>
          <p:nvPr/>
        </p:nvSpPr>
        <p:spPr>
          <a:xfrm>
            <a:off x="5252214" y="5206305"/>
            <a:ext cx="1511300" cy="461665"/>
          </a:xfrm>
          <a:prstGeom prst="rect">
            <a:avLst/>
          </a:prstGeom>
          <a:noFill/>
          <a:ln w="2540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Manic    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2E79227-F3D6-5953-3A14-73B7D028CD06}"/>
              </a:ext>
            </a:extLst>
          </p:cNvPr>
          <p:cNvSpPr txBox="1"/>
          <p:nvPr/>
        </p:nvSpPr>
        <p:spPr>
          <a:xfrm>
            <a:off x="3429001" y="5206306"/>
            <a:ext cx="1663700" cy="461665"/>
          </a:xfrm>
          <a:prstGeom prst="rect">
            <a:avLst/>
          </a:prstGeom>
          <a:noFill/>
          <a:ln w="2540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 Depressed  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B804B08-5FAA-4E28-C621-23BAB54EA218}"/>
              </a:ext>
            </a:extLst>
          </p:cNvPr>
          <p:cNvSpPr txBox="1"/>
          <p:nvPr/>
        </p:nvSpPr>
        <p:spPr>
          <a:xfrm>
            <a:off x="1562100" y="1185563"/>
            <a:ext cx="7454900" cy="461665"/>
          </a:xfrm>
          <a:prstGeom prst="rect">
            <a:avLst/>
          </a:prstGeom>
          <a:noFill/>
          <a:ln w="25400"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CA" sz="2400" dirty="0"/>
              <a:t>Normal            Depressed        Manic           Schizophrenic</a:t>
            </a:r>
          </a:p>
        </p:txBody>
      </p: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59E7E59A-2382-A96A-6C65-7A27864CBC89}"/>
              </a:ext>
            </a:extLst>
          </p:cNvPr>
          <p:cNvCxnSpPr>
            <a:stCxn id="9" idx="2"/>
          </p:cNvCxnSpPr>
          <p:nvPr/>
        </p:nvCxnSpPr>
        <p:spPr>
          <a:xfrm flipH="1">
            <a:off x="2357610" y="1647228"/>
            <a:ext cx="2931940" cy="776483"/>
          </a:xfrm>
          <a:prstGeom prst="straightConnector1">
            <a:avLst/>
          </a:prstGeom>
          <a:ln w="3492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F0A2C31D-9E67-732C-8645-D9DACEF7F5A6}"/>
              </a:ext>
            </a:extLst>
          </p:cNvPr>
          <p:cNvCxnSpPr>
            <a:stCxn id="9" idx="2"/>
          </p:cNvCxnSpPr>
          <p:nvPr/>
        </p:nvCxnSpPr>
        <p:spPr>
          <a:xfrm>
            <a:off x="5289550" y="1647228"/>
            <a:ext cx="892175" cy="776483"/>
          </a:xfrm>
          <a:prstGeom prst="straightConnector1">
            <a:avLst/>
          </a:prstGeom>
          <a:ln w="3492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F45EF89C-88B0-E2A7-9C6E-CF1EB991711A}"/>
              </a:ext>
            </a:extLst>
          </p:cNvPr>
          <p:cNvCxnSpPr>
            <a:cxnSpLocks/>
            <a:stCxn id="3" idx="2"/>
          </p:cNvCxnSpPr>
          <p:nvPr/>
        </p:nvCxnSpPr>
        <p:spPr>
          <a:xfrm flipH="1">
            <a:off x="5092701" y="2988965"/>
            <a:ext cx="1117600" cy="792460"/>
          </a:xfrm>
          <a:prstGeom prst="line">
            <a:avLst/>
          </a:prstGeom>
          <a:ln w="3492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4CE17D13-44CF-A672-E743-4A4C5B6FFEB9}"/>
              </a:ext>
            </a:extLst>
          </p:cNvPr>
          <p:cNvCxnSpPr>
            <a:stCxn id="3" idx="2"/>
            <a:endCxn id="6" idx="0"/>
          </p:cNvCxnSpPr>
          <p:nvPr/>
        </p:nvCxnSpPr>
        <p:spPr>
          <a:xfrm>
            <a:off x="6210301" y="2988965"/>
            <a:ext cx="1752599" cy="792460"/>
          </a:xfrm>
          <a:prstGeom prst="straightConnector1">
            <a:avLst/>
          </a:prstGeom>
          <a:ln w="3492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7DDB7BE3-1C2A-842C-0071-9D5C89908EDB}"/>
              </a:ext>
            </a:extLst>
          </p:cNvPr>
          <p:cNvCxnSpPr>
            <a:stCxn id="5" idx="2"/>
          </p:cNvCxnSpPr>
          <p:nvPr/>
        </p:nvCxnSpPr>
        <p:spPr>
          <a:xfrm flipH="1">
            <a:off x="4260851" y="4330701"/>
            <a:ext cx="831850" cy="765174"/>
          </a:xfrm>
          <a:prstGeom prst="straightConnector1">
            <a:avLst/>
          </a:prstGeom>
          <a:ln w="3492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9EE3BF48-BC07-DFCD-7ADB-6071E91F157A}"/>
              </a:ext>
            </a:extLst>
          </p:cNvPr>
          <p:cNvCxnSpPr>
            <a:stCxn id="5" idx="2"/>
          </p:cNvCxnSpPr>
          <p:nvPr/>
        </p:nvCxnSpPr>
        <p:spPr>
          <a:xfrm>
            <a:off x="5092701" y="4330701"/>
            <a:ext cx="915163" cy="765174"/>
          </a:xfrm>
          <a:prstGeom prst="straightConnector1">
            <a:avLst/>
          </a:prstGeom>
          <a:ln w="3492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349567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>
        <a:ln w="34925">
          <a:tailEnd type="stealth" w="lg" len="lg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83</TotalTime>
  <Words>28</Words>
  <Application>Microsoft Office PowerPoint</Application>
  <PresentationFormat>Widescreen</PresentationFormat>
  <Paragraphs>12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Michael L Friendly</dc:creator>
  <cp:lastModifiedBy>Michael L Friendly</cp:lastModifiedBy>
  <cp:revision>3</cp:revision>
  <dcterms:created xsi:type="dcterms:W3CDTF">2023-04-17T01:48:14Z</dcterms:created>
  <dcterms:modified xsi:type="dcterms:W3CDTF">2023-04-17T21:38:37Z</dcterms:modified>
</cp:coreProperties>
</file>

<file path=docProps/thumbnail.jpeg>
</file>